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61" r:id="rId2"/>
    <p:sldId id="285" r:id="rId3"/>
    <p:sldId id="265" r:id="rId4"/>
    <p:sldId id="286" r:id="rId5"/>
    <p:sldId id="287" r:id="rId6"/>
    <p:sldId id="290" r:id="rId7"/>
    <p:sldId id="292" r:id="rId8"/>
    <p:sldId id="268" r:id="rId9"/>
    <p:sldId id="269" r:id="rId10"/>
    <p:sldId id="271" r:id="rId11"/>
    <p:sldId id="273" r:id="rId12"/>
    <p:sldId id="282" r:id="rId13"/>
    <p:sldId id="281" r:id="rId14"/>
    <p:sldId id="288" r:id="rId15"/>
    <p:sldId id="27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2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33BDF455-8D6D-49C3-8826-B094A2614D0C}" type="datetimeFigureOut">
              <a:rPr lang="ar-SA" smtClean="0"/>
              <a:pPr/>
              <a:t>14/02/1436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D0AB7F2-D443-4A23-B31F-DC8C2D980908}" type="slidenum">
              <a:rPr lang="ar-SA" smtClean="0"/>
              <a:pPr/>
              <a:t>‹#›</a:t>
            </a:fld>
            <a:endParaRPr lang="ar-S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ar-IQ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AB7F2-D443-4A23-B31F-DC8C2D980908}" type="slidenum">
              <a:rPr lang="ar-SA" smtClean="0"/>
              <a:pPr/>
              <a:t>1</a:t>
            </a:fld>
            <a:endParaRPr lang="ar-S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مستطيل مستدير الزوايا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مستطيل مستدير الزوايا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عنوان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20" name="عنوان فرعي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ar-SA" smtClean="0"/>
              <a:t>انقر لتحرير نمط العنوان الثانوي الرئيسي</a:t>
            </a:r>
            <a:endParaRPr kumimoji="0" lang="en-US"/>
          </a:p>
        </p:txBody>
      </p:sp>
      <p:sp>
        <p:nvSpPr>
          <p:cNvPr id="19" name="عنصر نائب للتاريخ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12/6/2014</a:t>
            </a:fld>
            <a:endParaRPr lang="en-US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12/6/2014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12/6/2014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12/6/2014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مستطيل مستدير الزوايا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مستطيل مستدير الزوايا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12/6/2014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12/6/2014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sp>
        <p:nvSpPr>
          <p:cNvPr id="5" name="عنصر نائب للمحتوى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12/6/2014</a:t>
            </a:fld>
            <a:endParaRPr lang="en-US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12/6/2014</a:t>
            </a:fld>
            <a:endParaRPr lang="en-US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مستدير الزوايا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12/6/2014</a:t>
            </a:fld>
            <a:endParaRPr lang="en-US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12/6/2014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مستطيل مستدير الزوايا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مستطيل ذو زاوية واحدة مستديرة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12/6/2014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ar-SA" smtClean="0"/>
              <a:t>انقر فوق الرمز لإضافة صورة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مستدير الزوايا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مستطيل مستدير الزوايا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عنصر نائب للعنوان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  <a:p>
            <a:pPr lvl="1" eaLnBrk="1" latinLnBrk="0" hangingPunct="1"/>
            <a:r>
              <a:rPr kumimoji="0" lang="ar-SA" smtClean="0"/>
              <a:t>المستوى الثاني</a:t>
            </a:r>
          </a:p>
          <a:p>
            <a:pPr lvl="2" eaLnBrk="1" latinLnBrk="0" hangingPunct="1"/>
            <a:r>
              <a:rPr kumimoji="0" lang="ar-SA" smtClean="0"/>
              <a:t>المستوى الثالث</a:t>
            </a:r>
          </a:p>
          <a:p>
            <a:pPr lvl="3" eaLnBrk="1" latinLnBrk="0" hangingPunct="1"/>
            <a:r>
              <a:rPr kumimoji="0" lang="ar-SA" smtClean="0"/>
              <a:t>المستوى الرابع</a:t>
            </a:r>
          </a:p>
          <a:p>
            <a:pPr lvl="4" eaLnBrk="1" latinLnBrk="0" hangingPunct="1"/>
            <a:r>
              <a:rPr kumimoji="0" lang="ar-SA" smtClean="0"/>
              <a:t>المستوى الخامس</a:t>
            </a:r>
            <a:endParaRPr kumimoji="0" lang="en-US"/>
          </a:p>
        </p:txBody>
      </p:sp>
      <p:sp>
        <p:nvSpPr>
          <p:cNvPr id="25" name="عنصر نائب للتاريخ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12/6/2014</a:t>
            </a:fld>
            <a:endParaRPr lang="en-US"/>
          </a:p>
        </p:txBody>
      </p:sp>
      <p:sp>
        <p:nvSpPr>
          <p:cNvPr id="18" name="عنصر نائب للتذييل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1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r" rtl="1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r" rtl="1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r" rtl="1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r" rtl="1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r" rtl="1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r" rtl="1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r" rtl="1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r" rtl="1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r" rtl="1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676400"/>
            <a:ext cx="8534400" cy="2895600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  <a:latin typeface="Arial Black" pitchFamily="34" charset="0"/>
              </a:rPr>
              <a:t/>
            </a:r>
            <a:br>
              <a:rPr lang="en-US" sz="7200" dirty="0" smtClean="0">
                <a:solidFill>
                  <a:srgbClr val="FF0000"/>
                </a:solidFill>
                <a:latin typeface="Arial Black" pitchFamily="34" charset="0"/>
              </a:rPr>
            </a:br>
            <a:r>
              <a:rPr lang="en-US" sz="7200" dirty="0" smtClean="0">
                <a:solidFill>
                  <a:srgbClr val="FF0000"/>
                </a:solidFill>
                <a:latin typeface="Arial Black" pitchFamily="34" charset="0"/>
              </a:rPr>
              <a:t/>
            </a:r>
            <a:br>
              <a:rPr lang="en-US" sz="7200" dirty="0" smtClean="0">
                <a:solidFill>
                  <a:srgbClr val="FF0000"/>
                </a:solidFill>
                <a:latin typeface="Arial Black" pitchFamily="34" charset="0"/>
              </a:rPr>
            </a:br>
            <a:r>
              <a:rPr lang="en-US" sz="7200" dirty="0" smtClean="0">
                <a:solidFill>
                  <a:srgbClr val="FF0000"/>
                </a:solidFill>
                <a:latin typeface="Arial Black" pitchFamily="34" charset="0"/>
              </a:rPr>
              <a:t/>
            </a:r>
            <a:br>
              <a:rPr lang="en-US" sz="7200" dirty="0" smtClean="0">
                <a:solidFill>
                  <a:srgbClr val="FF0000"/>
                </a:solidFill>
                <a:latin typeface="Arial Black" pitchFamily="34" charset="0"/>
              </a:rPr>
            </a:br>
            <a:r>
              <a:rPr lang="en-US" sz="7200" dirty="0" smtClean="0">
                <a:solidFill>
                  <a:srgbClr val="FF0000"/>
                </a:solidFill>
                <a:latin typeface="Arial Black" pitchFamily="34" charset="0"/>
              </a:rPr>
              <a:t/>
            </a:r>
            <a:br>
              <a:rPr lang="en-US" sz="7200" dirty="0" smtClean="0">
                <a:solidFill>
                  <a:srgbClr val="FF0000"/>
                </a:solidFill>
                <a:latin typeface="Arial Black" pitchFamily="34" charset="0"/>
              </a:rPr>
            </a:br>
            <a:r>
              <a:rPr lang="en-US" sz="7200" dirty="0" smtClean="0">
                <a:solidFill>
                  <a:schemeClr val="tx1"/>
                </a:solidFill>
                <a:latin typeface="Arial Black" pitchFamily="34" charset="0"/>
              </a:rPr>
              <a:t>Cardiovascular system</a:t>
            </a:r>
            <a:endParaRPr lang="ar-IQ" sz="4800" dirty="0">
              <a:solidFill>
                <a:schemeClr val="tx1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 descr="IMG_665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1" y="381000"/>
            <a:ext cx="7467600" cy="49500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مستطيل 2"/>
          <p:cNvSpPr/>
          <p:nvPr/>
        </p:nvSpPr>
        <p:spPr>
          <a:xfrm>
            <a:off x="285720" y="5500702"/>
            <a:ext cx="8215370" cy="16004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Infarction of Myocardium</a:t>
            </a:r>
          </a:p>
          <a:p>
            <a:pPr algn="ctr"/>
            <a:endParaRPr lang="ar-SA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w\Desktop\درس عملي\IMG_6658 - Cop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457199"/>
            <a:ext cx="7143800" cy="49720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مربع نص 3"/>
          <p:cNvSpPr txBox="1"/>
          <p:nvPr/>
        </p:nvSpPr>
        <p:spPr>
          <a:xfrm>
            <a:off x="762000" y="5786454"/>
            <a:ext cx="752477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Infarction of Myocardium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 descr="IMG_666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304800"/>
            <a:ext cx="8229600" cy="4767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مستطيل 2"/>
          <p:cNvSpPr/>
          <p:nvPr/>
        </p:nvSpPr>
        <p:spPr>
          <a:xfrm>
            <a:off x="438120" y="5429264"/>
            <a:ext cx="821537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Infarction of Myocardium</a:t>
            </a:r>
            <a:endParaRPr lang="ar-SA" sz="4400" b="1" cap="none" spc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438120" y="5653102"/>
            <a:ext cx="821537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Infarction of Myocardium</a:t>
            </a:r>
            <a:endParaRPr lang="ar-SA" sz="4400" b="1" cap="none" spc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صورة 4" descr="IMG_67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4800"/>
            <a:ext cx="8229600" cy="538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:\صور cvs\IMG_9684.JPG"/>
          <p:cNvPicPr>
            <a:picLocks noChangeAspect="1" noChangeArrowheads="1"/>
          </p:cNvPicPr>
          <p:nvPr/>
        </p:nvPicPr>
        <p:blipFill>
          <a:blip r:embed="rId2"/>
          <a:srcRect l="14825" t="23017" r="24317" b="15703"/>
          <a:stretch>
            <a:fillRect/>
          </a:stretch>
        </p:blipFill>
        <p:spPr bwMode="auto">
          <a:xfrm rot="10800000">
            <a:off x="685800" y="457200"/>
            <a:ext cx="7848600" cy="5257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4448" t="9111" r="10011" b="2000"/>
          <a:stretch>
            <a:fillRect/>
          </a:stretch>
        </p:blipFill>
        <p:spPr bwMode="auto">
          <a:xfrm rot="5400000">
            <a:off x="-190500" y="1181100"/>
            <a:ext cx="5943600" cy="4343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مربع نص 2"/>
          <p:cNvSpPr txBox="1"/>
          <p:nvPr/>
        </p:nvSpPr>
        <p:spPr>
          <a:xfrm>
            <a:off x="5029200" y="1828800"/>
            <a:ext cx="4114800" cy="12977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Uremic </a:t>
            </a:r>
            <a:r>
              <a:rPr lang="en-US" sz="2800" b="1" dirty="0" err="1" smtClean="0"/>
              <a:t>pericarditis</a:t>
            </a:r>
            <a:r>
              <a:rPr lang="en-US" sz="2800" b="1" dirty="0" smtClean="0"/>
              <a:t> ( heart )</a:t>
            </a:r>
            <a:endParaRPr lang="ar-IQ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 descr="IMG_665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76" y="142852"/>
            <a:ext cx="8858280" cy="47111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مستطيل 2"/>
          <p:cNvSpPr/>
          <p:nvPr/>
        </p:nvSpPr>
        <p:spPr>
          <a:xfrm>
            <a:off x="285720" y="5214950"/>
            <a:ext cx="8501122" cy="166199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Atherosclerosis : Aorta</a:t>
            </a:r>
          </a:p>
          <a:p>
            <a:pPr algn="ctr"/>
            <a:endParaRPr lang="ar-SA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New Folder (4)\Gross Pathology book\IMAGE0058.JPG"/>
          <p:cNvPicPr>
            <a:picLocks noChangeAspect="1" noChangeArrowheads="1"/>
          </p:cNvPicPr>
          <p:nvPr/>
        </p:nvPicPr>
        <p:blipFill>
          <a:blip r:embed="rId2"/>
          <a:srcRect l="10902" t="49275" r="48998" b="27536"/>
          <a:stretch>
            <a:fillRect/>
          </a:stretch>
        </p:blipFill>
        <p:spPr bwMode="auto">
          <a:xfrm>
            <a:off x="914400" y="762000"/>
            <a:ext cx="7315200" cy="502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 descr="IMG_667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304800"/>
            <a:ext cx="8305800" cy="49632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مستطيل 2"/>
          <p:cNvSpPr/>
          <p:nvPr/>
        </p:nvSpPr>
        <p:spPr>
          <a:xfrm>
            <a:off x="285720" y="5500702"/>
            <a:ext cx="850112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Atherosclerosis</a:t>
            </a:r>
          </a:p>
          <a:p>
            <a:pPr algn="ctr"/>
            <a:endParaRPr lang="ar-SA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 descr="IMG_666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76" y="71414"/>
            <a:ext cx="8929718" cy="4844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مستطيل 2"/>
          <p:cNvSpPr/>
          <p:nvPr/>
        </p:nvSpPr>
        <p:spPr>
          <a:xfrm>
            <a:off x="285720" y="5214950"/>
            <a:ext cx="850112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Atherosclerosis</a:t>
            </a:r>
          </a:p>
          <a:p>
            <a:pPr algn="ctr"/>
            <a:endParaRPr lang="ar-SA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صور cvs\IMG_9676.JPG"/>
          <p:cNvPicPr>
            <a:picLocks noChangeAspect="1" noChangeArrowheads="1"/>
          </p:cNvPicPr>
          <p:nvPr/>
        </p:nvPicPr>
        <p:blipFill>
          <a:blip r:embed="rId2"/>
          <a:srcRect l="26543" t="20661" r="22840" b="27273"/>
          <a:stretch>
            <a:fillRect/>
          </a:stretch>
        </p:blipFill>
        <p:spPr bwMode="auto">
          <a:xfrm>
            <a:off x="533400" y="533400"/>
            <a:ext cx="822960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:\curran's_Atlas_histo\183.JPG"/>
          <p:cNvPicPr>
            <a:picLocks noChangeAspect="1" noChangeArrowheads="1"/>
          </p:cNvPicPr>
          <p:nvPr/>
        </p:nvPicPr>
        <p:blipFill>
          <a:blip r:embed="rId2"/>
          <a:srcRect l="38279" t="32390" b="35744"/>
          <a:stretch>
            <a:fillRect/>
          </a:stretch>
        </p:blipFill>
        <p:spPr bwMode="auto">
          <a:xfrm>
            <a:off x="1219200" y="914400"/>
            <a:ext cx="6705600" cy="441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مربع نص 2"/>
          <p:cNvSpPr txBox="1"/>
          <p:nvPr/>
        </p:nvSpPr>
        <p:spPr>
          <a:xfrm>
            <a:off x="1905000" y="5562600"/>
            <a:ext cx="57912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 smtClean="0"/>
              <a:t>Malignant hypertension</a:t>
            </a:r>
            <a:endParaRPr lang="ar-IQ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New Folder (4)\Gross Pathology book\IMAGE0057.JPG"/>
          <p:cNvPicPr>
            <a:picLocks noChangeAspect="1" noChangeArrowheads="1"/>
          </p:cNvPicPr>
          <p:nvPr/>
        </p:nvPicPr>
        <p:blipFill>
          <a:blip r:embed="rId2"/>
          <a:srcRect l="5318" t="37066" r="65880" b="32036"/>
          <a:stretch>
            <a:fillRect/>
          </a:stretch>
        </p:blipFill>
        <p:spPr bwMode="auto">
          <a:xfrm>
            <a:off x="1295400" y="762000"/>
            <a:ext cx="6705600" cy="5105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New Folder (4)\Gross Pathology book\IMAGE0059.JPG"/>
          <p:cNvPicPr>
            <a:picLocks noChangeAspect="1" noChangeArrowheads="1"/>
          </p:cNvPicPr>
          <p:nvPr/>
        </p:nvPicPr>
        <p:blipFill>
          <a:blip r:embed="rId2"/>
          <a:srcRect l="2784" t="36383" r="67071" b="32099"/>
          <a:stretch>
            <a:fillRect/>
          </a:stretch>
        </p:blipFill>
        <p:spPr bwMode="auto">
          <a:xfrm>
            <a:off x="1371600" y="457200"/>
            <a:ext cx="6172200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واجهة">
  <a:themeElements>
    <a:clrScheme name="واجهة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واجهة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واجهة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581</TotalTime>
  <Words>25</Words>
  <Application>Microsoft Office PowerPoint</Application>
  <PresentationFormat>عرض على الشاشة (3:4)‏</PresentationFormat>
  <Paragraphs>11</Paragraphs>
  <Slides>15</Slides>
  <Notes>1</Notes>
  <HiddenSlides>0</HiddenSlides>
  <MMClips>0</MMClips>
  <ScaleCrop>false</ScaleCrop>
  <HeadingPairs>
    <vt:vector size="4" baseType="variant">
      <vt:variant>
        <vt:lpstr>سمة</vt:lpstr>
      </vt:variant>
      <vt:variant>
        <vt:i4>1</vt:i4>
      </vt:variant>
      <vt:variant>
        <vt:lpstr>عناوين الشرائح</vt:lpstr>
      </vt:variant>
      <vt:variant>
        <vt:i4>15</vt:i4>
      </vt:variant>
    </vt:vector>
  </HeadingPairs>
  <TitlesOfParts>
    <vt:vector size="16" baseType="lpstr">
      <vt:lpstr>واجهة</vt:lpstr>
      <vt:lpstr>    Cardiovascular system</vt:lpstr>
      <vt:lpstr>الشريحة 2</vt:lpstr>
      <vt:lpstr>الشريحة 3</vt:lpstr>
      <vt:lpstr>الشريحة 4</vt:lpstr>
      <vt:lpstr>الشريحة 5</vt:lpstr>
      <vt:lpstr>الشريحة 6</vt:lpstr>
      <vt:lpstr>الشريحة 7</vt:lpstr>
      <vt:lpstr>الشريحة 8</vt:lpstr>
      <vt:lpstr>الشريحة 9</vt:lpstr>
      <vt:lpstr>الشريحة 10</vt:lpstr>
      <vt:lpstr>الشريحة 11</vt:lpstr>
      <vt:lpstr>الشريحة 12</vt:lpstr>
      <vt:lpstr>الشريحة 13</vt:lpstr>
      <vt:lpstr>الشريحة 14</vt:lpstr>
      <vt:lpstr>الشريحة 15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dell</cp:lastModifiedBy>
  <cp:revision>140</cp:revision>
  <dcterms:created xsi:type="dcterms:W3CDTF">2006-08-16T00:00:00Z</dcterms:created>
  <dcterms:modified xsi:type="dcterms:W3CDTF">2014-12-06T19:14:54Z</dcterms:modified>
</cp:coreProperties>
</file>